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4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681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75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7953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1135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19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461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072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05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54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02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688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215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7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44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134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9DD11-FDA7-4217-8DC1-592823A58EC0}" type="datetimeFigureOut">
              <a:rPr lang="uk-UA" smtClean="0"/>
              <a:t>18.06.2019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1EDB84-FEBF-4E42-83BC-50DF608FAC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0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3208734"/>
            <a:ext cx="8232678" cy="3335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кутник 4"/>
          <p:cNvSpPr/>
          <p:nvPr/>
        </p:nvSpPr>
        <p:spPr>
          <a:xfrm>
            <a:off x="1392072" y="900410"/>
            <a:ext cx="80472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Пришкільний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літній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табір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“Rainbow”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Миколаївської ЗОШ І – ІІІ ступеня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 </a:t>
            </a:r>
          </a:p>
        </p:txBody>
      </p:sp>
    </p:spTree>
    <p:extLst>
      <p:ext uri="{BB962C8B-B14F-4D97-AF65-F5344CB8AC3E}">
        <p14:creationId xmlns:p14="http://schemas.microsoft.com/office/powerpoint/2010/main" val="38381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021" r="15366" b="31490"/>
          <a:stretch/>
        </p:blipFill>
        <p:spPr>
          <a:xfrm>
            <a:off x="7858125" y="2258291"/>
            <a:ext cx="3738130" cy="2723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6291"/>
          <a:stretch/>
        </p:blipFill>
        <p:spPr>
          <a:xfrm>
            <a:off x="443345" y="1114425"/>
            <a:ext cx="3442855" cy="2990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58" t="15158" r="3758" b="4073"/>
          <a:stretch/>
        </p:blipFill>
        <p:spPr>
          <a:xfrm>
            <a:off x="3291320" y="3281362"/>
            <a:ext cx="4219575" cy="3400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21382" y="1011382"/>
            <a:ext cx="700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7. Visiting our famous ANNA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Draholuk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5196" y="5167745"/>
            <a:ext cx="243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long way home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560" t="12204" b="9153"/>
          <a:stretch/>
        </p:blipFill>
        <p:spPr>
          <a:xfrm>
            <a:off x="6429374" y="1657350"/>
            <a:ext cx="4886325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76364" y="318654"/>
            <a:ext cx="6583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8. Describing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food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1560368"/>
            <a:ext cx="5264727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5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837" y="318655"/>
            <a:ext cx="10566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9. Watching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playing the fairy tale The Turnip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880" b="7080"/>
          <a:stretch/>
        </p:blipFill>
        <p:spPr>
          <a:xfrm>
            <a:off x="346363" y="1274618"/>
            <a:ext cx="4488874" cy="336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9" y="1163779"/>
            <a:ext cx="4627418" cy="2660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288" y="3570290"/>
            <a:ext cx="4627418" cy="2884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00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4" y="401781"/>
            <a:ext cx="5347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10. Looking for the signs of summer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0" y="1754330"/>
            <a:ext cx="4668982" cy="35484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63" y="235527"/>
            <a:ext cx="3962400" cy="3174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346" y="3144981"/>
            <a:ext cx="5015346" cy="3548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68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75905"/>
            <a:ext cx="9144000" cy="5143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90800" y="443345"/>
            <a:ext cx="693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bye our summer language camp.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groups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‘The sun’, ‘The sky’ and ‘Die Wolke’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19"/>
          <a:stretch/>
        </p:blipFill>
        <p:spPr>
          <a:xfrm>
            <a:off x="765374" y="2737895"/>
            <a:ext cx="2134790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800" t="3320" r="399" b="802"/>
          <a:stretch/>
        </p:blipFill>
        <p:spPr>
          <a:xfrm>
            <a:off x="3514725" y="2636693"/>
            <a:ext cx="4038600" cy="3415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439" b="14815"/>
          <a:stretch/>
        </p:blipFill>
        <p:spPr>
          <a:xfrm>
            <a:off x="8569668" y="2466975"/>
            <a:ext cx="321945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1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994"/>
          <a:stretch/>
        </p:blipFill>
        <p:spPr>
          <a:xfrm>
            <a:off x="6946463" y="1270000"/>
            <a:ext cx="4370122" cy="2736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5688"/>
          <a:stretch/>
        </p:blipFill>
        <p:spPr>
          <a:xfrm>
            <a:off x="843492" y="1516450"/>
            <a:ext cx="4752975" cy="2314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6912"/>
          <a:stretch/>
        </p:blipFill>
        <p:spPr>
          <a:xfrm>
            <a:off x="3717660" y="4244974"/>
            <a:ext cx="3757613" cy="2486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кутник 7"/>
          <p:cNvSpPr/>
          <p:nvPr/>
        </p:nvSpPr>
        <p:spPr>
          <a:xfrm>
            <a:off x="2886075" y="48310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1. A game “Let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introduce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myself”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8649" y="4060308"/>
            <a:ext cx="1808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Morning circle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436" y="4091086"/>
            <a:ext cx="262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Sprechen sie Deutsch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1.We sign the contract</a:t>
            </a:r>
            <a:endParaRPr lang="uk-UA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06" t="19336"/>
          <a:stretch/>
        </p:blipFill>
        <p:spPr>
          <a:xfrm>
            <a:off x="317453" y="2233612"/>
            <a:ext cx="4359010" cy="2622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179" t="20582" r="20125" b="-7276"/>
          <a:stretch/>
        </p:blipFill>
        <p:spPr>
          <a:xfrm>
            <a:off x="9664463" y="581830"/>
            <a:ext cx="2419350" cy="3971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768" t="9272" r="2922"/>
          <a:stretch/>
        </p:blipFill>
        <p:spPr>
          <a:xfrm>
            <a:off x="5066924" y="2776537"/>
            <a:ext cx="4029075" cy="39147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34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2. We are outdoors.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73" t="22407" r="7561"/>
          <a:stretch/>
        </p:blipFill>
        <p:spPr>
          <a:xfrm>
            <a:off x="481510" y="1647209"/>
            <a:ext cx="4200525" cy="276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3412"/>
          <a:stretch/>
        </p:blipFill>
        <p:spPr>
          <a:xfrm>
            <a:off x="7627067" y="661789"/>
            <a:ext cx="3976255" cy="3168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9565"/>
          <a:stretch/>
        </p:blipFill>
        <p:spPr>
          <a:xfrm>
            <a:off x="3712216" y="4294908"/>
            <a:ext cx="4073237" cy="2563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049491" y="5576453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 day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886" y="4069086"/>
            <a:ext cx="297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Looking for 10 green things.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3. We are a great team</a:t>
            </a:r>
            <a:endParaRPr lang="uk-UA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27" t="7894" r="10874" b="4500"/>
          <a:stretch/>
        </p:blipFill>
        <p:spPr>
          <a:xfrm>
            <a:off x="677334" y="1520313"/>
            <a:ext cx="3762375" cy="340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038" b="12509"/>
          <a:stretch/>
        </p:blipFill>
        <p:spPr>
          <a:xfrm>
            <a:off x="6363088" y="1520313"/>
            <a:ext cx="5200650" cy="3162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4294908"/>
            <a:ext cx="4253344" cy="2729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15080" y="599901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Dancing party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734" y="194860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4. We like travelling.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53" t="17709" b="19714"/>
          <a:stretch/>
        </p:blipFill>
        <p:spPr>
          <a:xfrm>
            <a:off x="193963" y="1515661"/>
            <a:ext cx="4696691" cy="29800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238" t="10160" r="13644" b="13101"/>
          <a:stretch/>
        </p:blipFill>
        <p:spPr>
          <a:xfrm>
            <a:off x="6456219" y="1745195"/>
            <a:ext cx="4807528" cy="3071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77334" y="4632229"/>
            <a:ext cx="268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are near the zoo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1201" y="5001561"/>
            <a:ext cx="278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Pupils in the zoo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252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62889" y="373351"/>
            <a:ext cx="6900332" cy="3881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7" t="17853" r="-257" b="35098"/>
          <a:stretch/>
        </p:blipFill>
        <p:spPr>
          <a:xfrm>
            <a:off x="8073998" y="3248375"/>
            <a:ext cx="3705225" cy="2962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24546" y="4360181"/>
            <a:ext cx="267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Describing the animals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7666" y="1177636"/>
            <a:ext cx="4697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5. My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6. We are in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Lviv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43" t="33296" r="22212"/>
          <a:stretch/>
        </p:blipFill>
        <p:spPr>
          <a:xfrm>
            <a:off x="193964" y="1745673"/>
            <a:ext cx="3906981" cy="2894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145" t="12981" r="6051" b="17505"/>
          <a:stretch/>
        </p:blipFill>
        <p:spPr>
          <a:xfrm>
            <a:off x="6261543" y="609600"/>
            <a:ext cx="4953000" cy="2609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225" t="23398" r="29151" b="20877"/>
          <a:stretch/>
        </p:blipFill>
        <p:spPr>
          <a:xfrm>
            <a:off x="4849091" y="3695700"/>
            <a:ext cx="3888952" cy="2457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6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172</TotalTime>
  <Words>141</Words>
  <Application>Microsoft Office PowerPoint</Application>
  <PresentationFormat>Широкоэкранный</PresentationFormat>
  <Paragraphs>24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There are three groups: ‘The sun’, ‘The sky’ and ‘Die Wolke’</vt:lpstr>
      <vt:lpstr> </vt:lpstr>
      <vt:lpstr>Day 1.We sign the contract</vt:lpstr>
      <vt:lpstr>Day 2. We are outdoors.</vt:lpstr>
      <vt:lpstr>Day 3. We are a great team</vt:lpstr>
      <vt:lpstr>Day 4. We like travelling.</vt:lpstr>
      <vt:lpstr>Презентация PowerPoint</vt:lpstr>
      <vt:lpstr>Day 6. We are in Lviv.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Taras Kryvyy</dc:creator>
  <cp:lastModifiedBy>Пользователь</cp:lastModifiedBy>
  <cp:revision>29</cp:revision>
  <dcterms:created xsi:type="dcterms:W3CDTF">2019-06-13T18:25:02Z</dcterms:created>
  <dcterms:modified xsi:type="dcterms:W3CDTF">2019-06-18T06:35:49Z</dcterms:modified>
</cp:coreProperties>
</file>