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7" r:id="rId14"/>
    <p:sldId id="269" r:id="rId15"/>
    <p:sldId id="270" r:id="rId16"/>
    <p:sldId id="274" r:id="rId17"/>
    <p:sldId id="271" r:id="rId18"/>
    <p:sldId id="272" r:id="rId19"/>
    <p:sldId id="278" r:id="rId20"/>
    <p:sldId id="279" r:id="rId21"/>
    <p:sldId id="280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>
        <p:scale>
          <a:sx n="66" d="100"/>
          <a:sy n="66" d="100"/>
        </p:scale>
        <p:origin x="17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26T12:35:37.709" idx="1">
    <p:pos x="4150" y="7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0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4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9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1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5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5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3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6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7BA7-165E-4652-92C8-E15D0B41491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0374-E844-45F7-BA19-DE38B1693B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46640" cy="360045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5128" y="3933056"/>
            <a:ext cx="6400800" cy="1752600"/>
          </a:xfrm>
        </p:spPr>
        <p:txBody>
          <a:bodyPr>
            <a:noAutofit/>
          </a:bodyPr>
          <a:lstStyle/>
          <a:p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4" y="1174032"/>
            <a:ext cx="6095745" cy="36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9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78" y="188640"/>
            <a:ext cx="576064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508104" cy="3098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15" y="3728283"/>
            <a:ext cx="4443985" cy="2499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60649"/>
            <a:ext cx="2210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Вшанування </a:t>
            </a:r>
            <a:r>
              <a:rPr lang="uk-UA" sz="2400" dirty="0" err="1" smtClean="0"/>
              <a:t>пам</a:t>
            </a:r>
            <a:r>
              <a:rPr lang="en-US" sz="2400" dirty="0" smtClean="0"/>
              <a:t>`</a:t>
            </a:r>
            <a:r>
              <a:rPr lang="uk-UA" sz="2400" dirty="0" smtClean="0"/>
              <a:t>яті  жертв      Голодомору</a:t>
            </a:r>
          </a:p>
          <a:p>
            <a:r>
              <a:rPr lang="uk-UA" sz="2400" dirty="0" smtClean="0"/>
              <a:t>Акція</a:t>
            </a:r>
          </a:p>
          <a:p>
            <a:r>
              <a:rPr lang="uk-UA" sz="2400" dirty="0" smtClean="0"/>
              <a:t>«Крихта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скорботи»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30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905" y="45811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25500"/>
            <a:ext cx="3727609" cy="21006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2" y="332657"/>
            <a:ext cx="5455228" cy="3384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39706"/>
            <a:ext cx="4320480" cy="3088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76672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День      ліквідатора. </a:t>
            </a:r>
          </a:p>
          <a:p>
            <a:r>
              <a:rPr lang="uk-UA" sz="3200" dirty="0" smtClean="0"/>
              <a:t>Зустріч з      Ярославом Мухою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139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638"/>
            <a:ext cx="3168352" cy="252028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400" b="1" dirty="0" smtClean="0"/>
              <a:t>В рамках проведення Всеукраїнського тижня права</a:t>
            </a:r>
            <a:br>
              <a:rPr lang="uk-UA" sz="2400" b="1" dirty="0" smtClean="0"/>
            </a:br>
            <a:r>
              <a:rPr lang="uk-UA" sz="2400" b="1" dirty="0" smtClean="0"/>
              <a:t>Тренінг- заняття</a:t>
            </a:r>
            <a:br>
              <a:rPr lang="uk-UA" sz="2400" b="1" dirty="0" smtClean="0"/>
            </a:br>
            <a:r>
              <a:rPr lang="uk-UA" sz="2400" b="1" dirty="0" smtClean="0"/>
              <a:t>«Безпечний Інтернет»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89" y="0"/>
            <a:ext cx="5062511" cy="28529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4" y="4077071"/>
            <a:ext cx="4873079" cy="2746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4401108"/>
            <a:ext cx="3275856" cy="2456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00264"/>
            <a:ext cx="4176464" cy="23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Підготовка школи до Новорічних та Різдвяних свят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3516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5366657" cy="3024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02666"/>
            <a:ext cx="5122641" cy="2886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79" y="87673"/>
            <a:ext cx="5842721" cy="3292617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476672"/>
            <a:ext cx="2592288" cy="3312368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Знаємо,</a:t>
            </a:r>
            <a:br>
              <a:rPr lang="uk-UA" sz="2400" dirty="0" smtClean="0"/>
            </a:br>
            <a:r>
              <a:rPr lang="uk-UA" sz="2400" dirty="0" smtClean="0"/>
              <a:t>вміємо,</a:t>
            </a:r>
            <a:br>
              <a:rPr lang="uk-UA" sz="2400" dirty="0" smtClean="0"/>
            </a:br>
            <a:r>
              <a:rPr lang="uk-UA" sz="2400" dirty="0" smtClean="0"/>
              <a:t>використовуємо…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Тренінг-вікторина</a:t>
            </a:r>
            <a:br>
              <a:rPr lang="uk-UA" sz="2400" dirty="0" smtClean="0"/>
            </a:br>
            <a:r>
              <a:rPr lang="uk-UA" sz="2400" dirty="0" smtClean="0"/>
              <a:t>«На терезах Феміди»</a:t>
            </a:r>
            <a:br>
              <a:rPr lang="uk-UA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275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Участь у Міському парламенті «Лідер»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987">
            <a:off x="4277551" y="1955936"/>
            <a:ext cx="4592472" cy="25832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924">
            <a:off x="2759" y="1533440"/>
            <a:ext cx="3961106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1" y="3645024"/>
            <a:ext cx="3995936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87">
            <a:off x="4283874" y="4402195"/>
            <a:ext cx="4014660" cy="22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8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7043597" cy="3969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5096351" cy="305781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2674640" cy="237626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Самоосвіта</a:t>
            </a:r>
            <a:br>
              <a:rPr lang="uk-UA" sz="2800" dirty="0" smtClean="0"/>
            </a:br>
            <a:r>
              <a:rPr lang="uk-UA" sz="2800" dirty="0" smtClean="0"/>
              <a:t>та </a:t>
            </a:r>
            <a:br>
              <a:rPr lang="uk-UA" sz="2800" dirty="0" smtClean="0"/>
            </a:br>
            <a:r>
              <a:rPr lang="uk-UA" sz="2800" dirty="0" smtClean="0"/>
              <a:t>саморозвиток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189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Школа лідерів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8" y="1600200"/>
            <a:ext cx="8031283" cy="4525963"/>
          </a:xfrm>
        </p:spPr>
      </p:pic>
    </p:spTree>
    <p:extLst>
      <p:ext uri="{BB962C8B-B14F-4D97-AF65-F5344CB8AC3E}">
        <p14:creationId xmlns:p14="http://schemas.microsoft.com/office/powerpoint/2010/main" val="300553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2098576" cy="166104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ТРЕНІНГИ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43" y="260648"/>
            <a:ext cx="5936091" cy="33452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5166"/>
            <a:ext cx="4067944" cy="2292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15" y="1772816"/>
            <a:ext cx="1932385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6214254" cy="2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320480" cy="2160240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«Ой хороші гості у мене»</a:t>
            </a:r>
            <a:br>
              <a:rPr lang="uk-UA" sz="2800" dirty="0" smtClean="0"/>
            </a:br>
            <a:r>
              <a:rPr lang="uk-UA" sz="2800" dirty="0" smtClean="0"/>
              <a:t>Районне методичне об</a:t>
            </a:r>
            <a:r>
              <a:rPr lang="en-US" sz="2800" dirty="0" smtClean="0"/>
              <a:t>`</a:t>
            </a:r>
            <a:r>
              <a:rPr lang="uk-UA" sz="2800" dirty="0" smtClean="0"/>
              <a:t>єднання педагогів-організаторів</a:t>
            </a:r>
            <a:br>
              <a:rPr lang="uk-UA" sz="2800" dirty="0" smtClean="0"/>
            </a:br>
            <a:r>
              <a:rPr lang="uk-UA" sz="2800" dirty="0" err="1" smtClean="0"/>
              <a:t>м.Броди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76"/>
            <a:ext cx="4076270" cy="3057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956043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75961"/>
            <a:ext cx="2813509" cy="37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2492896"/>
            <a:ext cx="3369568" cy="4032448"/>
          </a:xfrm>
        </p:spPr>
        <p:txBody>
          <a:bodyPr/>
          <a:lstStyle/>
          <a:p>
            <a:r>
              <a:rPr lang="uk-UA" dirty="0" smtClean="0"/>
              <a:t>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48" y="0"/>
            <a:ext cx="3744852" cy="37448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" y="1949033"/>
            <a:ext cx="5505971" cy="4129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971" y="620687"/>
            <a:ext cx="413324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«Олімпійські вогники»</a:t>
            </a:r>
          </a:p>
          <a:p>
            <a:endParaRPr lang="uk-UA" dirty="0"/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725143"/>
            <a:ext cx="285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Веселі перерви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535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Виїзний семінар</a:t>
            </a:r>
            <a:br>
              <a:rPr lang="uk-UA" dirty="0" smtClean="0"/>
            </a:br>
            <a:r>
              <a:rPr lang="uk-UA" dirty="0" smtClean="0"/>
              <a:t> педагогів-організаторів</a:t>
            </a:r>
            <a:br>
              <a:rPr lang="uk-UA" dirty="0" smtClean="0"/>
            </a:br>
            <a:r>
              <a:rPr lang="uk-UA" dirty="0" smtClean="0"/>
              <a:t> у Рудницькій ЗОШ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031283" cy="4525963"/>
          </a:xfrm>
        </p:spPr>
      </p:pic>
    </p:spTree>
    <p:extLst>
      <p:ext uri="{BB962C8B-B14F-4D97-AF65-F5344CB8AC3E}">
        <p14:creationId xmlns:p14="http://schemas.microsoft.com/office/powerpoint/2010/main" val="390756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92065" cy="6462151"/>
          </a:xfrm>
        </p:spPr>
      </p:pic>
    </p:spTree>
    <p:extLst>
      <p:ext uri="{BB962C8B-B14F-4D97-AF65-F5344CB8AC3E}">
        <p14:creationId xmlns:p14="http://schemas.microsoft.com/office/powerpoint/2010/main" val="67742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930226"/>
          </a:xfrm>
        </p:spPr>
        <p:txBody>
          <a:bodyPr/>
          <a:lstStyle/>
          <a:p>
            <a:r>
              <a:rPr lang="uk-UA" dirty="0" smtClean="0"/>
              <a:t>ДЯКУЮ!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196306"/>
            <a:ext cx="5429250" cy="3333750"/>
          </a:xfrm>
        </p:spPr>
      </p:pic>
    </p:spTree>
    <p:extLst>
      <p:ext uri="{BB962C8B-B14F-4D97-AF65-F5344CB8AC3E}">
        <p14:creationId xmlns:p14="http://schemas.microsoft.com/office/powerpoint/2010/main" val="280765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                        Вітання Вчителям!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0" y="133630"/>
            <a:ext cx="2561332" cy="341510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0447"/>
            <a:ext cx="3995936" cy="2992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1185"/>
            <a:ext cx="4387994" cy="40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3386432" cy="2232247"/>
          </a:xfrm>
        </p:spPr>
        <p:txBody>
          <a:bodyPr>
            <a:noAutofit/>
          </a:bodyPr>
          <a:lstStyle/>
          <a:p>
            <a:r>
              <a:rPr lang="uk-UA" sz="2400" dirty="0" smtClean="0"/>
              <a:t>«Ми </a:t>
            </a:r>
            <a:r>
              <a:rPr lang="uk-UA" sz="2400" dirty="0" err="1" smtClean="0"/>
              <a:t>пам</a:t>
            </a:r>
            <a:r>
              <a:rPr lang="en-US" sz="2400" dirty="0" smtClean="0"/>
              <a:t>`</a:t>
            </a:r>
            <a:r>
              <a:rPr lang="uk-UA" sz="2400" dirty="0" err="1" smtClean="0"/>
              <a:t>ятаємо</a:t>
            </a:r>
            <a:r>
              <a:rPr lang="uk-UA" sz="2400" dirty="0" smtClean="0"/>
              <a:t>,</a:t>
            </a:r>
            <a:br>
              <a:rPr lang="uk-UA" sz="2400" dirty="0" smtClean="0"/>
            </a:br>
            <a:r>
              <a:rPr lang="uk-UA" sz="2400" dirty="0" smtClean="0"/>
              <a:t>   шануємо,</a:t>
            </a:r>
            <a:br>
              <a:rPr lang="uk-UA" sz="2400" dirty="0" smtClean="0"/>
            </a:br>
            <a:r>
              <a:rPr lang="uk-UA" sz="2400" dirty="0" smtClean="0"/>
              <a:t> гордимося»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Акції до </a:t>
            </a:r>
            <a:br>
              <a:rPr lang="uk-UA" sz="2400" dirty="0" smtClean="0"/>
            </a:br>
            <a:r>
              <a:rPr lang="uk-UA" sz="2400" dirty="0" smtClean="0"/>
              <a:t>Дня захисника</a:t>
            </a:r>
            <a:br>
              <a:rPr lang="uk-UA" sz="2400" dirty="0" smtClean="0"/>
            </a:br>
            <a:r>
              <a:rPr lang="uk-UA" sz="2400" dirty="0" smtClean="0"/>
              <a:t>Вітчизни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377076" cy="32828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3936" y="332656"/>
            <a:ext cx="5650064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417657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6192688" cy="46445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9674"/>
            <a:ext cx="3491880" cy="26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34278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788238" cy="28411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9344"/>
            <a:ext cx="5796135" cy="4347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20688"/>
            <a:ext cx="4585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Участь в акції:</a:t>
            </a:r>
          </a:p>
          <a:p>
            <a:r>
              <a:rPr lang="uk-UA" sz="2800" dirty="0" smtClean="0"/>
              <a:t>«Всесвітній </a:t>
            </a:r>
            <a:r>
              <a:rPr lang="uk-UA" sz="2800" dirty="0" err="1" smtClean="0"/>
              <a:t>флешмоб</a:t>
            </a:r>
            <a:endParaRPr lang="uk-UA" sz="2800" dirty="0" smtClean="0"/>
          </a:p>
          <a:p>
            <a:r>
              <a:rPr lang="uk-UA" sz="2800" dirty="0"/>
              <a:t>б</a:t>
            </a:r>
            <a:r>
              <a:rPr lang="uk-UA" sz="2800" dirty="0" smtClean="0"/>
              <a:t>оротьби з </a:t>
            </a:r>
            <a:r>
              <a:rPr lang="uk-UA" sz="2800" dirty="0" err="1" smtClean="0"/>
              <a:t>поліоміелітом</a:t>
            </a:r>
            <a:r>
              <a:rPr lang="uk-UA" sz="2800" dirty="0" smtClean="0"/>
              <a:t>»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004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Вибори президента школи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8" y="4268976"/>
            <a:ext cx="4131683" cy="23283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4014192" cy="2262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2" y="1196752"/>
            <a:ext cx="5004048" cy="28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0365"/>
            <a:ext cx="5796136" cy="3266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0161"/>
            <a:ext cx="5004048" cy="2819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21" y="3717032"/>
            <a:ext cx="4707277" cy="2652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76470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«Революція,</a:t>
            </a:r>
          </a:p>
          <a:p>
            <a:r>
              <a:rPr lang="uk-UA" sz="4000" dirty="0" smtClean="0"/>
              <a:t>що змінила країну!»</a:t>
            </a:r>
          </a:p>
        </p:txBody>
      </p:sp>
    </p:spTree>
    <p:extLst>
      <p:ext uri="{BB962C8B-B14F-4D97-AF65-F5344CB8AC3E}">
        <p14:creationId xmlns:p14="http://schemas.microsoft.com/office/powerpoint/2010/main" val="189453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Танцювальний </a:t>
            </a:r>
            <a:r>
              <a:rPr lang="uk-UA" sz="3200" dirty="0" err="1" smtClean="0"/>
              <a:t>флешмоб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«Моя країна - </a:t>
            </a:r>
            <a:r>
              <a:rPr lang="uk-UA" dirty="0" smtClean="0"/>
              <a:t>Україна</a:t>
            </a:r>
            <a:r>
              <a:rPr lang="uk-UA" sz="3200" dirty="0" smtClean="0"/>
              <a:t>!»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8" y="1600200"/>
            <a:ext cx="8031283" cy="4525963"/>
          </a:xfrm>
        </p:spPr>
      </p:pic>
    </p:spTree>
    <p:extLst>
      <p:ext uri="{BB962C8B-B14F-4D97-AF65-F5344CB8AC3E}">
        <p14:creationId xmlns:p14="http://schemas.microsoft.com/office/powerpoint/2010/main" val="1388797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92</Words>
  <Application>Microsoft Office PowerPoint</Application>
  <PresentationFormat>Екран (4:3)</PresentationFormat>
  <Paragraphs>29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 </vt:lpstr>
      <vt:lpstr>о</vt:lpstr>
      <vt:lpstr>                        Вітання Вчителям!</vt:lpstr>
      <vt:lpstr>«Ми пам`ятаємо,    шануємо,  гордимося» Акції до  Дня захисника Вітчизни  </vt:lpstr>
      <vt:lpstr>Презентація PowerPoint</vt:lpstr>
      <vt:lpstr>Презентація PowerPoint</vt:lpstr>
      <vt:lpstr>Вибори президента школи  </vt:lpstr>
      <vt:lpstr>Презентація PowerPoint</vt:lpstr>
      <vt:lpstr>Танцювальний флешмоб «Моя країна - Україна!»</vt:lpstr>
      <vt:lpstr>Презентація PowerPoint</vt:lpstr>
      <vt:lpstr>Презентація PowerPoint</vt:lpstr>
      <vt:lpstr> В рамках проведення Всеукраїнського тижня права Тренінг- заняття «Безпечний Інтернет»</vt:lpstr>
      <vt:lpstr>Підготовка школи до Новорічних та Різдвяних свят</vt:lpstr>
      <vt:lpstr>Знаємо, вміємо, використовуємо…  Тренінг-вікторина «На терезах Феміди» </vt:lpstr>
      <vt:lpstr>Участь у Міському парламенті «Лідер»</vt:lpstr>
      <vt:lpstr>Самоосвіта та  саморозвиток</vt:lpstr>
      <vt:lpstr>Школа лідерів</vt:lpstr>
      <vt:lpstr>ТРЕНІНГИ</vt:lpstr>
      <vt:lpstr>«Ой хороші гості у мене» Районне методичне об`єднання педагогів-організаторів м.Броди</vt:lpstr>
      <vt:lpstr>Виїзний семінар  педагогів-організаторів  у Рудницькій ЗОШ</vt:lpstr>
      <vt:lpstr>Презентація PowerPoint</vt:lpstr>
      <vt:lpstr>ДЯКУЮ!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РОБОТИ  ПЕДАГОГА - ОРГАНІЗАТОРА Лешковят Наталії Любомирівни</dc:title>
  <dc:creator>User</dc:creator>
  <cp:lastModifiedBy>Taras Kryvyy</cp:lastModifiedBy>
  <cp:revision>20</cp:revision>
  <dcterms:created xsi:type="dcterms:W3CDTF">2017-12-26T07:43:29Z</dcterms:created>
  <dcterms:modified xsi:type="dcterms:W3CDTF">2018-02-22T21:16:48Z</dcterms:modified>
</cp:coreProperties>
</file>